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" name="laser.wav"/>
          </p:stSnd>
        </p:sndAc>
      </p:transition>
    </mc:Choice>
    <mc:Fallback>
      <p:transition spd="slow" advClick="0" advTm="10000">
        <p:fade/>
        <p:sndAc>
          <p:stSnd>
            <p:snd r:embed="rId1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330495B-B4C1-47B4-8077-5CBDD9F8FB3B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FBA7BD1-39D7-4950-A6DF-51FCFC7AF3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13" name="laser.wav"/>
          </p:stSnd>
        </p:sndAc>
      </p:transition>
    </mc:Choice>
    <mc:Fallback>
      <p:transition spd="slow" advClick="0" advTm="10000">
        <p:fade/>
        <p:sndAc>
          <p:stSnd>
            <p:snd r:embed="rId13" name="laser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Maggie Herrera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98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stepbrother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my stepbrother Luis. He is Mario’s 9 year old son.</a:t>
            </a:r>
          </a:p>
          <a:p>
            <a:r>
              <a:rPr lang="en-US" dirty="0" smtClean="0"/>
              <a:t>He only stays with us during the weekends but he still manages to be a pestering little brother.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99613" y="2467445"/>
            <a:ext cx="2133600" cy="3142307"/>
          </a:xfrm>
        </p:spPr>
      </p:pic>
    </p:spTree>
    <p:extLst>
      <p:ext uri="{BB962C8B-B14F-4D97-AF65-F5344CB8AC3E}">
        <p14:creationId xmlns:p14="http://schemas.microsoft.com/office/powerpoint/2010/main" val="333221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is </a:t>
            </a:r>
            <a:r>
              <a:rPr lang="en-US" dirty="0" err="1" smtClean="0"/>
              <a:t>Ulices</a:t>
            </a:r>
            <a:r>
              <a:rPr lang="en-US" dirty="0" smtClean="0"/>
              <a:t> , Mario’s nephew.</a:t>
            </a:r>
          </a:p>
          <a:p>
            <a:r>
              <a:rPr lang="en-US" dirty="0" smtClean="0"/>
              <a:t>He has been a good friend of mine for as long as my mom and Mario have been together.</a:t>
            </a:r>
          </a:p>
          <a:p>
            <a:r>
              <a:rPr lang="en-US" dirty="0" smtClean="0"/>
              <a:t>He’s fun to hang out with because he’ll do anything no matter how crazy he looks.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56621" y="2489619"/>
            <a:ext cx="2031160" cy="3048002"/>
          </a:xfrm>
        </p:spPr>
      </p:pic>
    </p:spTree>
    <p:extLst>
      <p:ext uri="{BB962C8B-B14F-4D97-AF65-F5344CB8AC3E}">
        <p14:creationId xmlns:p14="http://schemas.microsoft.com/office/powerpoint/2010/main" val="90568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en-US" u="sng" dirty="0" smtClean="0"/>
              <a:t>Created By</a:t>
            </a:r>
          </a:p>
          <a:p>
            <a:pPr indent="0" algn="ctr">
              <a:buNone/>
            </a:pPr>
            <a:r>
              <a:rPr lang="en-US" dirty="0" smtClean="0"/>
              <a:t>Maggie Herrera</a:t>
            </a:r>
          </a:p>
          <a:p>
            <a:pPr indent="0" algn="ctr">
              <a:buNone/>
            </a:pPr>
            <a:endParaRPr lang="en-US" u="sng" dirty="0" smtClean="0"/>
          </a:p>
          <a:p>
            <a:pPr indent="0" algn="ctr">
              <a:buNone/>
            </a:pPr>
            <a:r>
              <a:rPr lang="en-US" u="sng" dirty="0" smtClean="0"/>
              <a:t>Pictures taken by </a:t>
            </a:r>
          </a:p>
          <a:p>
            <a:pPr indent="0" algn="ctr">
              <a:buNone/>
            </a:pPr>
            <a:r>
              <a:rPr lang="en-US" b="1" dirty="0" smtClean="0"/>
              <a:t>My Mother</a:t>
            </a:r>
          </a:p>
          <a:p>
            <a:pPr indent="0" algn="ctr">
              <a:buNone/>
            </a:pPr>
            <a:endParaRPr lang="en-US" b="1" dirty="0" smtClean="0"/>
          </a:p>
          <a:p>
            <a:pPr algn="ctr"/>
            <a:endParaRPr lang="en-US" dirty="0"/>
          </a:p>
          <a:p>
            <a:pPr algn="ctr"/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434641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was born on January 4, 1994 to Pedro and Janet Herrera.</a:t>
            </a:r>
          </a:p>
          <a:p>
            <a:r>
              <a:rPr lang="en-US" dirty="0" smtClean="0"/>
              <a:t>I am half-white and half- </a:t>
            </a:r>
            <a:r>
              <a:rPr lang="en-US" dirty="0"/>
              <a:t>M</a:t>
            </a:r>
            <a:r>
              <a:rPr lang="en-US" dirty="0" smtClean="0"/>
              <a:t>exican.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b="7143"/>
          <a:stretch/>
        </p:blipFill>
        <p:spPr>
          <a:xfrm>
            <a:off x="3169328" y="3505200"/>
            <a:ext cx="2808562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31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86000"/>
            <a:ext cx="6553200" cy="3200401"/>
          </a:xfrm>
        </p:spPr>
        <p:txBody>
          <a:bodyPr/>
          <a:lstStyle/>
          <a:p>
            <a:r>
              <a:rPr lang="en-US" dirty="0" smtClean="0"/>
              <a:t>My mom is Janet Carrillo.</a:t>
            </a:r>
          </a:p>
          <a:p>
            <a:r>
              <a:rPr lang="en-US" dirty="0" smtClean="0"/>
              <a:t>We have a close relationship and I know that she will always be there for me.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29" t="-17112" r="-37599" b="-3353"/>
          <a:stretch/>
        </p:blipFill>
        <p:spPr>
          <a:xfrm rot="16200000">
            <a:off x="2927644" y="1754238"/>
            <a:ext cx="3194408" cy="510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7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My dad is Pedro Herrera. </a:t>
            </a:r>
            <a:endParaRPr lang="en-US" dirty="0"/>
          </a:p>
          <a:p>
            <a:r>
              <a:rPr lang="en-US" dirty="0" smtClean="0"/>
              <a:t>He’s of </a:t>
            </a:r>
            <a:r>
              <a:rPr lang="en-US" dirty="0"/>
              <a:t>M</a:t>
            </a:r>
            <a:r>
              <a:rPr lang="en-US" dirty="0" smtClean="0"/>
              <a:t>exican heritage  and currently lives in Mexico on his family ranch.</a:t>
            </a:r>
          </a:p>
          <a:p>
            <a:r>
              <a:rPr lang="en-US" dirty="0" smtClean="0"/>
              <a:t>Growing up I was considered a Daddy’s Girl because I always wanted to spend time with him.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4" t="-242" r="406" b="437"/>
          <a:stretch/>
        </p:blipFill>
        <p:spPr>
          <a:xfrm rot="16200000">
            <a:off x="5154287" y="2487284"/>
            <a:ext cx="2188229" cy="3047999"/>
          </a:xfrm>
        </p:spPr>
      </p:pic>
    </p:spTree>
    <p:extLst>
      <p:ext uri="{BB962C8B-B14F-4D97-AF65-F5344CB8AC3E}">
        <p14:creationId xmlns:p14="http://schemas.microsoft.com/office/powerpoint/2010/main" val="51239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and my brother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My brother is Pablo.</a:t>
            </a:r>
          </a:p>
          <a:p>
            <a:r>
              <a:rPr lang="en-US" dirty="0" smtClean="0"/>
              <a:t>He is 5 years older than me but we were still pretty close growing up.</a:t>
            </a:r>
          </a:p>
          <a:p>
            <a:r>
              <a:rPr lang="en-US" dirty="0" smtClean="0"/>
              <a:t>We may argue at times but he’s still a great big brother.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16" r="-1231" b="-426"/>
          <a:stretch/>
        </p:blipFill>
        <p:spPr>
          <a:xfrm rot="16200000">
            <a:off x="4693546" y="2926454"/>
            <a:ext cx="2189390" cy="1975282"/>
          </a:xfrm>
        </p:spPr>
      </p:pic>
    </p:spTree>
    <p:extLst>
      <p:ext uri="{BB962C8B-B14F-4D97-AF65-F5344CB8AC3E}">
        <p14:creationId xmlns:p14="http://schemas.microsoft.com/office/powerpoint/2010/main" val="349896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brother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picture was taken the day he graduated from high school in 2008.</a:t>
            </a:r>
          </a:p>
          <a:p>
            <a:r>
              <a:rPr lang="en-US" dirty="0" smtClean="0"/>
              <a:t>He has just joined in the U.S. Air Force to become a military police.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12533" y="2502991"/>
            <a:ext cx="2119333" cy="3048000"/>
          </a:xfrm>
        </p:spPr>
      </p:pic>
    </p:spTree>
    <p:extLst>
      <p:ext uri="{BB962C8B-B14F-4D97-AF65-F5344CB8AC3E}">
        <p14:creationId xmlns:p14="http://schemas.microsoft.com/office/powerpoint/2010/main" val="306885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My grandma is Carolyn </a:t>
            </a:r>
            <a:r>
              <a:rPr lang="en-US" dirty="0" err="1" smtClean="0"/>
              <a:t>Douberly</a:t>
            </a:r>
            <a:r>
              <a:rPr lang="en-US" dirty="0" smtClean="0"/>
              <a:t> , My mom’s mother.</a:t>
            </a:r>
          </a:p>
          <a:p>
            <a:r>
              <a:rPr lang="en-US" dirty="0" smtClean="0"/>
              <a:t>We were very close  when I was a little girl because she took care of me when my mom was working.</a:t>
            </a:r>
          </a:p>
          <a:p>
            <a:r>
              <a:rPr lang="en-US" dirty="0" smtClean="0"/>
              <a:t>She passed away of heart disease in 2006.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438400"/>
            <a:ext cx="1524000" cy="3124200"/>
          </a:xfrm>
        </p:spPr>
      </p:pic>
    </p:spTree>
    <p:extLst>
      <p:ext uri="{BB962C8B-B14F-4D97-AF65-F5344CB8AC3E}">
        <p14:creationId xmlns:p14="http://schemas.microsoft.com/office/powerpoint/2010/main" val="3199869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Billy Williams. He wasn’t my biological grandfather but he was just as close to me as one. </a:t>
            </a:r>
          </a:p>
          <a:p>
            <a:r>
              <a:rPr lang="en-US" dirty="0" smtClean="0"/>
              <a:t>He lived with Muscular Dystrophy until he died in 2009.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33" y="2895599"/>
            <a:ext cx="2006951" cy="2253615"/>
          </a:xfrm>
        </p:spPr>
      </p:pic>
    </p:spTree>
    <p:extLst>
      <p:ext uri="{BB962C8B-B14F-4D97-AF65-F5344CB8AC3E}">
        <p14:creationId xmlns:p14="http://schemas.microsoft.com/office/powerpoint/2010/main" val="3462482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Stepdad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My stepdad is Mario Acosta. </a:t>
            </a:r>
            <a:endParaRPr lang="en-US" dirty="0"/>
          </a:p>
          <a:p>
            <a:r>
              <a:rPr lang="en-US" dirty="0" smtClean="0"/>
              <a:t>He has been with my mom for the last four years and has been a big part in bettering our lives.</a:t>
            </a:r>
          </a:p>
          <a:p>
            <a:pPr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69840" y="2368668"/>
            <a:ext cx="2238891" cy="3234572"/>
          </a:xfrm>
        </p:spPr>
      </p:pic>
    </p:spTree>
    <p:extLst>
      <p:ext uri="{BB962C8B-B14F-4D97-AF65-F5344CB8AC3E}">
        <p14:creationId xmlns:p14="http://schemas.microsoft.com/office/powerpoint/2010/main" val="1719900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10000">
        <p:fade/>
        <p:sndAc>
          <p:stSnd>
            <p:snd r:embed="rId2" name="laser.wav"/>
          </p:stSnd>
        </p:sndAc>
      </p:transition>
    </mc:Choice>
    <mc:Fallback>
      <p:transition spd="slow" advClick="0" advTm="10000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185</TotalTime>
  <Words>359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Couture</vt:lpstr>
      <vt:lpstr>My Family</vt:lpstr>
      <vt:lpstr>Me</vt:lpstr>
      <vt:lpstr>My Mom</vt:lpstr>
      <vt:lpstr>My Dad</vt:lpstr>
      <vt:lpstr>Me and my brother</vt:lpstr>
      <vt:lpstr>My brother</vt:lpstr>
      <vt:lpstr>My Grandma</vt:lpstr>
      <vt:lpstr>My Grandpa</vt:lpstr>
      <vt:lpstr>My Stepdad</vt:lpstr>
      <vt:lpstr>My stepbrother</vt:lpstr>
      <vt:lpstr>Family friend</vt:lpstr>
      <vt:lpstr>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Herrera, Margaret</dc:creator>
  <cp:lastModifiedBy>Herrera, Margaret</cp:lastModifiedBy>
  <cp:revision>18</cp:revision>
  <dcterms:created xsi:type="dcterms:W3CDTF">2012-02-06T15:35:29Z</dcterms:created>
  <dcterms:modified xsi:type="dcterms:W3CDTF">2012-02-23T15:09:51Z</dcterms:modified>
</cp:coreProperties>
</file>